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87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4" r:id="rId26"/>
    <p:sldId id="280" r:id="rId27"/>
    <p:sldId id="281" r:id="rId28"/>
    <p:sldId id="283" r:id="rId29"/>
    <p:sldId id="285" r:id="rId30"/>
    <p:sldId id="289" r:id="rId31"/>
    <p:sldId id="290" r:id="rId32"/>
    <p:sldId id="291" r:id="rId33"/>
    <p:sldId id="292" r:id="rId34"/>
    <p:sldId id="286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845" y="11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10000" t="4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DD5EB1-A363-4667-ACBE-8DC8DFFCD39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CV 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/>
              <a:t>Un outil digital pour les entreprises</a:t>
            </a:r>
          </a:p>
        </p:txBody>
      </p:sp>
      <p:pic>
        <p:nvPicPr>
          <p:cNvPr id="4" name="Image 3" descr="LogoN21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12168" cy="129428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Version UAT : User </a:t>
            </a:r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16786" cy="45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35696" y="5877272"/>
            <a:ext cx="596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http://www.cvformation.numeriatech.be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Version développement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343398" cy="45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67744" y="5949280"/>
            <a:ext cx="5021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http://www.cvformation.cpehn.eu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Version de production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87624" y="1700808"/>
            <a:ext cx="5833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/>
              <a:t>http://www.cvformation. </a:t>
            </a:r>
            <a:r>
              <a:rPr lang="fr-FR" sz="4000" dirty="0" err="1" smtClean="0"/>
              <a:t>be</a:t>
            </a:r>
            <a:endParaRPr lang="fr-FR" sz="2800" dirty="0"/>
          </a:p>
        </p:txBody>
      </p:sp>
      <p:sp>
        <p:nvSpPr>
          <p:cNvPr id="19458" name="AutoShape 2" descr="bientot-disponible - Collège et Lycée Henri Martin à Saint Quentin -  Etablissement public Aisne 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AutoShape 4" descr="bientot-disponible - Collège et Lycée Henri Martin à Saint Quentin -  Etablissement public Aisne 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2" name="Picture 6" descr="bientot-disponible - Collège et Lycée Henri Martin à Saint Quentin -  Etablissement public Aisne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362575" cy="23050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699792" y="5373216"/>
            <a:ext cx="3456384" cy="5232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Prévision : été 2023</a:t>
            </a:r>
            <a:endParaRPr lang="fr-FR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Les fonctionnalités </a:t>
            </a:r>
            <a:r>
              <a:rPr lang="fr-FR" dirty="0">
                <a:solidFill>
                  <a:schemeClr val="bg1"/>
                </a:solidFill>
              </a:rPr>
              <a:t>T</a:t>
            </a:r>
            <a:r>
              <a:rPr lang="fr-FR" dirty="0" smtClean="0">
                <a:solidFill>
                  <a:schemeClr val="bg1"/>
                </a:solidFill>
              </a:rPr>
              <a:t>ravailleur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compte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48478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Gestion des informations personnelles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dirty="0" smtClean="0"/>
              <a:t> Gestion des comptes de connexion / emails de connexion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dirty="0" smtClean="0"/>
              <a:t> Historique des entreprises du travailleur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CV-formation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484784"/>
            <a:ext cx="78488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Coté gauche – CV-formation personnel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Gestion des formations personnelles et entreprise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Gestion des expériences personnelles et entreprise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Gestion des études personnelles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941168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 CV-formation au format web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 CV-formation au format </a:t>
            </a:r>
            <a:r>
              <a:rPr lang="fr-FR" dirty="0" err="1" smtClean="0"/>
              <a:t>pdf</a:t>
            </a:r>
            <a:endParaRPr lang="fr-FR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 Envoi du CV-formation au format </a:t>
            </a:r>
            <a:r>
              <a:rPr lang="fr-FR" dirty="0" err="1" smtClean="0"/>
              <a:t>pdf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3284984"/>
            <a:ext cx="533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Coté droit – CV-formation entreprise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Visualisation des formations entreprise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Visualisation des expériences entreprise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Les fonctionnalités Entreprise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Entreprise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484784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Gestion des données de l’entreprise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Gestion des travailleurs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 Ajout de formations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 Ajout de fonctions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 Consultation du CV-formation entreprise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Gestion d’un structure d’entreprise – Implantation/départements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Gestion des anciens travailleurs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Liste des validités des formations – échéances de validité.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Bilan des heures/jours de formation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Entreprise – Données entreprise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470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Mon Entreprise – Gestion des travailleurs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48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Objectifs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Entreprise – Structure d’entreprise 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02800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Entreprise – Anciens travailleurs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54690" cy="486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Entreprise – Validités 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5833" cy="48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Entreprise – Bilan des formations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909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Alertes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actions à réaliser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6570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Actions Automatiques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automatiques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0080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Envoi annuel du CV-formation des travailleurs	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Envoi des rappels de fin de validité à 90 jours, 30 jours et 1 jour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Guide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Guide d’utilisation de la plateforme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127865" cy="45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Base de données </a:t>
            </a:r>
          </a:p>
          <a:p>
            <a:pPr lvl="1"/>
            <a:r>
              <a:rPr lang="fr-FR" dirty="0"/>
              <a:t>Entreprises</a:t>
            </a:r>
          </a:p>
          <a:p>
            <a:pPr lvl="1"/>
            <a:r>
              <a:rPr lang="fr-FR" dirty="0"/>
              <a:t>Travailleurs</a:t>
            </a:r>
          </a:p>
          <a:p>
            <a:pPr lvl="1"/>
            <a:r>
              <a:rPr lang="fr-FR" dirty="0"/>
              <a:t>Formations/Expériences/Etudes</a:t>
            </a:r>
          </a:p>
          <a:p>
            <a:pPr lvl="1"/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Attestations/Diplômes/Certificats en </a:t>
            </a:r>
            <a:r>
              <a:rPr lang="fr-FR" dirty="0" err="1"/>
              <a:t>pdf</a:t>
            </a:r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Bilan des heures de formation</a:t>
            </a:r>
          </a:p>
          <a:p>
            <a:pPr>
              <a:lnSpc>
                <a:spcPct val="160000"/>
              </a:lnSpc>
            </a:pPr>
            <a:r>
              <a:rPr lang="fr-FR" dirty="0"/>
              <a:t>Rappel de fin de validité</a:t>
            </a:r>
          </a:p>
          <a:p>
            <a:pPr>
              <a:lnSpc>
                <a:spcPct val="160000"/>
              </a:lnSpc>
            </a:pPr>
            <a:r>
              <a:rPr lang="fr-FR" dirty="0"/>
              <a:t>Envoi annuel du CV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Evolutions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772816"/>
            <a:ext cx="777686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Gestion des efforts de 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Gestion des commissions paritaires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Import de liste des travailleurs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Liste des organismes de 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Liste des formations formelles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Envoi des informations de formations par les centres de 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Gestion des travailleurs intérimaires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…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Planning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539552" y="3861048"/>
            <a:ext cx="80648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9552" y="573325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Avril 2022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55172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Septembre 2022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5868144" y="45091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Décembre 2023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522920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Décembre 2022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47251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Juin 2023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347864" y="49411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Mars 2023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26876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Lancement du projet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3648" y="170080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V1.0.0 - Maquette du projet 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9752" y="206084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V1.1.0 – Version fonctionnelle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47864" y="249289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V1.2.0 – Ergonomie et esthétique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0" y="285293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V1.3.0 – Sécurité et RGPD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68144" y="328498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V2.0.0 – Evolutions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539552" y="1340768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403648" y="1772816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6" idx="1"/>
          </p:cNvCxnSpPr>
          <p:nvPr/>
        </p:nvCxnSpPr>
        <p:spPr>
          <a:xfrm>
            <a:off x="2339752" y="2132856"/>
            <a:ext cx="0" cy="325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347864" y="2564904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572000" y="2924944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868144" y="335699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rganigramme : Bande perforée 25"/>
          <p:cNvSpPr/>
          <p:nvPr/>
        </p:nvSpPr>
        <p:spPr>
          <a:xfrm>
            <a:off x="1187624" y="3068960"/>
            <a:ext cx="1728192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Béta testeurs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Flèche droite 31"/>
          <p:cNvSpPr/>
          <p:nvPr/>
        </p:nvSpPr>
        <p:spPr>
          <a:xfrm rot="3076587">
            <a:off x="1887480" y="3681750"/>
            <a:ext cx="694408" cy="9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Merci de votre attention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465313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https://www.cvformation.numeriatech.be</a:t>
            </a:r>
            <a:r>
              <a:rPr lang="fr-FR" sz="3200" dirty="0" smtClean="0"/>
              <a:t>/</a:t>
            </a:r>
            <a:endParaRPr lang="fr-FR" sz="3200" dirty="0"/>
          </a:p>
        </p:txBody>
      </p:sp>
      <p:pic>
        <p:nvPicPr>
          <p:cNvPr id="8" name="Image 7" descr="informaticiens0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1944216" cy="1247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smtClean="0">
                <a:solidFill>
                  <a:schemeClr val="bg1"/>
                </a:solidFill>
              </a:rPr>
              <a:t>Références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Références de travail du projet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Loi du 5 mars 2017 - </a:t>
            </a:r>
            <a:r>
              <a:rPr lang="fr-FR" sz="1800" b="1" dirty="0" smtClean="0"/>
              <a:t>Loi concernant le travail faisable et maniable</a:t>
            </a:r>
            <a:endParaRPr lang="fr-FR" dirty="0"/>
          </a:p>
          <a:p>
            <a:pPr lvl="1"/>
            <a:r>
              <a:rPr lang="fr-FR" dirty="0" smtClean="0"/>
              <a:t>Compte formation individuel</a:t>
            </a:r>
            <a:endParaRPr lang="fr-FR" dirty="0"/>
          </a:p>
          <a:p>
            <a:pPr lvl="1"/>
            <a:r>
              <a:rPr lang="fr-FR" dirty="0" smtClean="0"/>
              <a:t>Objectif de formation interprofessionnelle – </a:t>
            </a:r>
            <a:r>
              <a:rPr lang="fr-FR" sz="1800" dirty="0" smtClean="0"/>
              <a:t>5J et moyenne/ ETP</a:t>
            </a:r>
            <a:endParaRPr lang="fr-FR" dirty="0"/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AR du 5 décembre 2017</a:t>
            </a:r>
          </a:p>
          <a:p>
            <a:pPr lvl="1"/>
            <a:r>
              <a:rPr lang="fr-FR" dirty="0" smtClean="0"/>
              <a:t>Mise en application de la loi du 5 mars 2017</a:t>
            </a:r>
          </a:p>
          <a:p>
            <a:pPr lvl="1">
              <a:buNone/>
            </a:pPr>
            <a:endParaRPr lang="fr-FR" dirty="0"/>
          </a:p>
          <a:p>
            <a:pPr>
              <a:lnSpc>
                <a:spcPct val="160000"/>
              </a:lnSpc>
            </a:pPr>
            <a:r>
              <a:rPr lang="fr-FR" dirty="0" smtClean="0"/>
              <a:t>CCT 111/209 – plan de formation</a:t>
            </a:r>
          </a:p>
          <a:p>
            <a:pPr lvl="1"/>
            <a:r>
              <a:rPr lang="fr-FR" b="1" dirty="0" smtClean="0"/>
              <a:t>L'effort collectif </a:t>
            </a:r>
            <a:r>
              <a:rPr lang="fr-FR" dirty="0" smtClean="0"/>
              <a:t>: </a:t>
            </a:r>
            <a:r>
              <a:rPr lang="fr-FR" sz="1800" dirty="0" smtClean="0"/>
              <a:t>5 j de formation en moyenne par an et par ETP</a:t>
            </a:r>
            <a:endParaRPr lang="fr-FR" dirty="0" smtClean="0"/>
          </a:p>
          <a:p>
            <a:pPr lvl="1"/>
            <a:r>
              <a:rPr lang="fr-FR" b="1" dirty="0" smtClean="0"/>
              <a:t>L'effort individuel </a:t>
            </a:r>
            <a:r>
              <a:rPr lang="fr-FR" dirty="0" smtClean="0"/>
              <a:t>: </a:t>
            </a:r>
            <a:r>
              <a:rPr lang="fr-FR" sz="1800" dirty="0" smtClean="0"/>
              <a:t>24h par année calendrier. </a:t>
            </a:r>
            <a:endParaRPr lang="fr-FR" dirty="0" smtClean="0"/>
          </a:p>
          <a:p>
            <a:pPr lvl="1">
              <a:lnSpc>
                <a:spcPct val="16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Le CV-formation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CV-formation personnel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81492" cy="54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CV-formation entreprise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44816" cy="52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La plateforme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435</Words>
  <Application>Microsoft Office PowerPoint</Application>
  <PresentationFormat>Affichage à l'écran (4:3)</PresentationFormat>
  <Paragraphs>103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Origine</vt:lpstr>
      <vt:lpstr>CV Formation</vt:lpstr>
      <vt:lpstr>Objectifs</vt:lpstr>
      <vt:lpstr>Objectifs</vt:lpstr>
      <vt:lpstr>Références</vt:lpstr>
      <vt:lpstr>Références de travail du projet</vt:lpstr>
      <vt:lpstr>Le CV-formation</vt:lpstr>
      <vt:lpstr>CV-formation personnel</vt:lpstr>
      <vt:lpstr>CV-formation entreprise</vt:lpstr>
      <vt:lpstr>La plateforme</vt:lpstr>
      <vt:lpstr>Version UAT : User Acceptance testing</vt:lpstr>
      <vt:lpstr>Version développement</vt:lpstr>
      <vt:lpstr>Version de production</vt:lpstr>
      <vt:lpstr>Les fonctionnalités Travailleur</vt:lpstr>
      <vt:lpstr>Mon compte</vt:lpstr>
      <vt:lpstr>Mon CV-formation</vt:lpstr>
      <vt:lpstr>Les fonctionnalités Entreprise</vt:lpstr>
      <vt:lpstr>Mon Entreprise</vt:lpstr>
      <vt:lpstr>Mon Entreprise – Données entreprise</vt:lpstr>
      <vt:lpstr>Mon Entreprise – Gestion des travailleurs </vt:lpstr>
      <vt:lpstr>Mon Entreprise – Structure d’entreprise </vt:lpstr>
      <vt:lpstr>Mon Entreprise – Anciens travailleurs </vt:lpstr>
      <vt:lpstr>Mon Entreprise – Validités </vt:lpstr>
      <vt:lpstr>Mon Entreprise – Bilan des formations </vt:lpstr>
      <vt:lpstr>Alertes</vt:lpstr>
      <vt:lpstr>Liste des actions à réaliser</vt:lpstr>
      <vt:lpstr>Actions Automatiques</vt:lpstr>
      <vt:lpstr>Actions automatiques</vt:lpstr>
      <vt:lpstr>Guide</vt:lpstr>
      <vt:lpstr>Guide d’utilisation de la plateforme</vt:lpstr>
      <vt:lpstr>Evolutions</vt:lpstr>
      <vt:lpstr>Diapositive 31</vt:lpstr>
      <vt:lpstr>Planning</vt:lpstr>
      <vt:lpstr>Diapositive 33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Formation - Numeriatech</dc:title>
  <dc:creator>Rudi Réz</dc:creator>
  <cp:lastModifiedBy>Rudi Réz</cp:lastModifiedBy>
  <cp:revision>60</cp:revision>
  <dcterms:created xsi:type="dcterms:W3CDTF">2022-05-18T07:45:32Z</dcterms:created>
  <dcterms:modified xsi:type="dcterms:W3CDTF">2022-11-29T09:04:12Z</dcterms:modified>
</cp:coreProperties>
</file>